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48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53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69.jpg" ContentType="image/jpeg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media/image77.jpg" ContentType="image/jpeg"/>
  <Override PartName="/ppt/media/image78.jpg" ContentType="image/jpeg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27"/>
  </p:notesMasterIdLst>
  <p:handoutMasterIdLst>
    <p:handoutMasterId r:id="rId128"/>
  </p:handoutMasterIdLst>
  <p:sldIdLst>
    <p:sldId id="273" r:id="rId2"/>
    <p:sldId id="276" r:id="rId3"/>
    <p:sldId id="275" r:id="rId4"/>
    <p:sldId id="429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416" r:id="rId20"/>
    <p:sldId id="364" r:id="rId21"/>
    <p:sldId id="365" r:id="rId22"/>
    <p:sldId id="366" r:id="rId23"/>
    <p:sldId id="367" r:id="rId24"/>
    <p:sldId id="370" r:id="rId25"/>
    <p:sldId id="369" r:id="rId26"/>
    <p:sldId id="368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417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414" r:id="rId54"/>
    <p:sldId id="397" r:id="rId55"/>
    <p:sldId id="403" r:id="rId56"/>
    <p:sldId id="398" r:id="rId57"/>
    <p:sldId id="399" r:id="rId58"/>
    <p:sldId id="400" r:id="rId59"/>
    <p:sldId id="401" r:id="rId60"/>
    <p:sldId id="418" r:id="rId61"/>
    <p:sldId id="404" r:id="rId62"/>
    <p:sldId id="278" r:id="rId63"/>
    <p:sldId id="291" r:id="rId64"/>
    <p:sldId id="340" r:id="rId65"/>
    <p:sldId id="292" r:id="rId66"/>
    <p:sldId id="293" r:id="rId67"/>
    <p:sldId id="341" r:id="rId68"/>
    <p:sldId id="296" r:id="rId69"/>
    <p:sldId id="338" r:id="rId70"/>
    <p:sldId id="297" r:id="rId71"/>
    <p:sldId id="294" r:id="rId72"/>
    <p:sldId id="306" r:id="rId73"/>
    <p:sldId id="307" r:id="rId74"/>
    <p:sldId id="308" r:id="rId75"/>
    <p:sldId id="284" r:id="rId76"/>
    <p:sldId id="309" r:id="rId77"/>
    <p:sldId id="315" r:id="rId78"/>
    <p:sldId id="316" r:id="rId79"/>
    <p:sldId id="285" r:id="rId80"/>
    <p:sldId id="314" r:id="rId81"/>
    <p:sldId id="331" r:id="rId82"/>
    <p:sldId id="328" r:id="rId83"/>
    <p:sldId id="329" r:id="rId84"/>
    <p:sldId id="330" r:id="rId85"/>
    <p:sldId id="327" r:id="rId86"/>
    <p:sldId id="332" r:id="rId87"/>
    <p:sldId id="342" r:id="rId88"/>
    <p:sldId id="426" r:id="rId89"/>
    <p:sldId id="319" r:id="rId90"/>
    <p:sldId id="320" r:id="rId91"/>
    <p:sldId id="421" r:id="rId92"/>
    <p:sldId id="345" r:id="rId93"/>
    <p:sldId id="346" r:id="rId94"/>
    <p:sldId id="422" r:id="rId95"/>
    <p:sldId id="335" r:id="rId96"/>
    <p:sldId id="336" r:id="rId97"/>
    <p:sldId id="333" r:id="rId98"/>
    <p:sldId id="337" r:id="rId99"/>
    <p:sldId id="427" r:id="rId100"/>
    <p:sldId id="317" r:id="rId101"/>
    <p:sldId id="318" r:id="rId102"/>
    <p:sldId id="419" r:id="rId103"/>
    <p:sldId id="420" r:id="rId104"/>
    <p:sldId id="288" r:id="rId105"/>
    <p:sldId id="415" r:id="rId106"/>
    <p:sldId id="321" r:id="rId107"/>
    <p:sldId id="323" r:id="rId108"/>
    <p:sldId id="322" r:id="rId109"/>
    <p:sldId id="344" r:id="rId110"/>
    <p:sldId id="286" r:id="rId111"/>
    <p:sldId id="424" r:id="rId112"/>
    <p:sldId id="324" r:id="rId113"/>
    <p:sldId id="325" r:id="rId114"/>
    <p:sldId id="326" r:id="rId115"/>
    <p:sldId id="425" r:id="rId116"/>
    <p:sldId id="343" r:id="rId117"/>
    <p:sldId id="407" r:id="rId118"/>
    <p:sldId id="412" r:id="rId119"/>
    <p:sldId id="413" r:id="rId120"/>
    <p:sldId id="409" r:id="rId121"/>
    <p:sldId id="428" r:id="rId122"/>
    <p:sldId id="310" r:id="rId123"/>
    <p:sldId id="410" r:id="rId124"/>
    <p:sldId id="312" r:id="rId125"/>
    <p:sldId id="411" r:id="rId126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64" y="5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81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79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281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10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69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41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4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gif"/><Relationship Id="rId4" Type="http://schemas.openxmlformats.org/officeDocument/2006/relationships/image" Target="../media/image78.jp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8824" y="980728"/>
            <a:ext cx="6048672" cy="49859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토큰 발급 받기</a:t>
            </a:r>
          </a:p>
          <a:p>
            <a:pPr lvl="2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POST /oauth/token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BASIC authentication 헤더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client Id(myApp) + client secret(pass)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요청 본문 폼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username: admin@email.com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password: admin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grant_type: password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생성하기</a:t>
            </a:r>
          </a:p>
          <a:p>
            <a:pPr lvl="2"/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2"/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생성 데이터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목록 링크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수정 링크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2"/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self-descrive messages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링크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ko-KR" altLang="en-US" sz="14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목록 조회 API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생성 링크 제공</a:t>
            </a:r>
          </a:p>
          <a:p>
            <a:pPr lvl="1"/>
            <a:endParaRPr lang="ko-KR" altLang="en-US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조회</a:t>
            </a:r>
          </a:p>
          <a:p>
            <a:pPr lvl="1"/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1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Manager인 경우에는 이벤트 수정 링크 제공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수정하기</a:t>
            </a:r>
          </a:p>
          <a:p>
            <a:pPr lvl="1"/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1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Manager인 경우에는 이벤트 수정 링크 제공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4488" y="2852936"/>
            <a:ext cx="25074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</a:t>
            </a:r>
            <a:r>
              <a:rPr lang="ko-KR" altLang="en-US" sz="44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97732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7634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33120" y="1865713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844824"/>
            <a:ext cx="5328592" cy="32352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2072680" y="764704"/>
            <a:ext cx="49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Infrastructure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8528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966155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959183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연계 기술들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332656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276872"/>
            <a:ext cx="9001000" cy="20313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</a:t>
            </a: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-519608" y="1216051"/>
            <a:ext cx="4953000" cy="459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개념 이해</a:t>
            </a:r>
            <a:endParaRPr lang="en-US" altLang="ko-KR" sz="16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구조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이해와 응용 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Starter / AutoConfigure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2- @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 실행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Profile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로깅</a:t>
            </a:r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@Conditional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6896" y="578467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2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2864768" y="1216051"/>
            <a:ext cx="4014931" cy="422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웹 </a:t>
            </a:r>
            <a:r>
              <a:rPr lang="en-US" altLang="ko-KR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 MVC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및 확장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HttpMessageConverters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ViewResolve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정적 리소스 지원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ExceptionHandler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CORS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RestTemplate / WebClient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2872" y="1022137"/>
            <a:ext cx="30075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Chapter </a:t>
            </a:r>
            <a:r>
              <a:rPr lang="ko-KR" altLang="en-US" sz="14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이론 </a:t>
            </a:r>
            <a:r>
              <a:rPr lang="ko-KR" altLang="en-US" sz="14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4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 </a:t>
            </a:r>
            <a:r>
              <a:rPr lang="ko-KR" altLang="en-US" sz="14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</a:t>
            </a:r>
            <a:r>
              <a:rPr lang="en-US" altLang="ko-KR" sz="14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>
              <a:solidFill>
                <a:srgbClr val="92D050"/>
              </a:solidFill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6177136" y="1216052"/>
            <a:ext cx="4014931" cy="422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데이터</a:t>
            </a:r>
            <a:endParaRPr lang="en-US" altLang="ko-KR" sz="16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 MVC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및 확장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HttpMessageConverters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ViewResolve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정적 리소스 지원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ExceptionHandler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CORS</a:t>
            </a:r>
          </a:p>
          <a:p>
            <a:pPr marL="1371600" lvl="2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RestTemplate / WebClient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1844824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 이해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648744" y="2996952"/>
            <a:ext cx="6563197" cy="2190138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879121" y="4100703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7699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6000" spc="-55" dirty="0" smtClean="0"/>
              <a:t>스프링 부트</a:t>
            </a:r>
            <a:r>
              <a:rPr lang="en-US" altLang="ko-KR" sz="6000" spc="-55" dirty="0" smtClean="0"/>
              <a:t/>
            </a:r>
            <a:br>
              <a:rPr lang="en-US" altLang="ko-KR" sz="6000" spc="-55" dirty="0" smtClean="0"/>
            </a:br>
            <a:r>
              <a:rPr lang="en-US" altLang="ko-KR" sz="6000" spc="-55" dirty="0" smtClean="0"/>
              <a:t>@Conditional </a:t>
            </a:r>
            <a:r>
              <a:rPr lang="ko-KR" altLang="en-US" sz="6000" spc="-55" dirty="0" smtClean="0"/>
              <a:t>확장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69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70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496616" y="113742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 또는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504056" y="261255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로컬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개발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운영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복잡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어려움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936104" y="2107285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5097016" y="263691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자동설정 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간단한 속성 정의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편리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5544616" y="2134400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29963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-591616" y="764704"/>
            <a:ext cx="1049761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 알아야 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않나요</a:t>
            </a:r>
            <a:r>
              <a:rPr lang="en-US" altLang="ko-KR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원리를 잘 모르면 느리게 코딩할 수는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쿼리를 지원합니다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진정한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2001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부터 사용되는 기술입니다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사용하는데요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기술층이 계속 증가합니다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하던데요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그만큼의 가치가 충분히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34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293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239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21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12662</TotalTime>
  <Words>3231</Words>
  <Application>Microsoft Office PowerPoint</Application>
  <PresentationFormat>A4 용지(210x297mm)</PresentationFormat>
  <Paragraphs>851</Paragraphs>
  <Slides>125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8" baseType="lpstr">
      <vt:lpstr>Gulim</vt:lpstr>
      <vt:lpstr>Gulim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그렇다면 자바설정 클래스는  다 어디 에 있을 까?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PowerPoint 프레젠테이션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스프링 부트 @Conditional 확장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또는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학습 비용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1724</cp:revision>
  <cp:lastPrinted>2014-01-20T06:51:08Z</cp:lastPrinted>
  <dcterms:created xsi:type="dcterms:W3CDTF">2000-02-29T01:43:17Z</dcterms:created>
  <dcterms:modified xsi:type="dcterms:W3CDTF">2018-12-21T17:41:55Z</dcterms:modified>
  <cp:category>Ver.1.0</cp:category>
</cp:coreProperties>
</file>